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1" r:id="rId13"/>
    <p:sldId id="264" r:id="rId14"/>
    <p:sldId id="265" r:id="rId15"/>
    <p:sldId id="266" r:id="rId16"/>
    <p:sldId id="267" r:id="rId17"/>
    <p:sldId id="272" r:id="rId18"/>
    <p:sldId id="275" r:id="rId19"/>
    <p:sldId id="273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BCA1F-3657-4A48-9B73-0EF36AFB9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2A0F54-5EF9-4127-A44F-83B9226A4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A41C11-5010-4DB4-B938-2AE5EA68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1CE103-F251-4019-A0B7-8EBBCF44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FAC70A-5671-4C08-B09B-A4BABDAA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88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B34D49-D083-45CB-B45B-C0825420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1037098-3298-4EA3-8B2C-FC65CA41A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C1FBF6-F345-474C-A3CB-4849E956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B5D411-DA27-40BE-91D9-019AD529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17C9F4-B46A-49A8-8989-20CDD901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36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F6B52A9-3B9A-45C3-847A-EDC70DCDD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15B445F-35B8-46E1-9092-8D6BE523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B23119-9998-4DB2-92FC-E84F0CE3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8EAAFB-6A36-4495-8284-AF8EE19E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D6A9F1-3913-4D03-A503-88D0F303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151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BA0005-B51A-4235-AD0F-2C61CD70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D22F1E-3C96-42F7-AE30-0ACED7A60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EF8C93-1D6F-4D09-B654-1D4C6428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FABAD4-4B3D-4934-BF86-514AADB0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6DD874-114B-421E-B79D-14A9821A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19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1633D-E493-48A1-A91F-446A0C89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E87B06-1521-44DB-B390-AA28432B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A07DEB-6D9C-4585-8132-2677167C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D6AFF0-628D-439F-A044-6F8C6AB7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71404D-CE63-434A-B168-440EAB49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15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CCCFC-6E68-4167-ACE4-1F5FA714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7817EF-EE7A-420C-9641-5A08D13AB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8C33AB-3F40-41BD-91A2-5C95F10A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340507-390C-4E0F-A803-6B61CA5C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67A4C5-6D55-41F5-B4B4-82890D25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6E5635-1768-4429-8CDF-8ACF7C40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02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B28E81-8421-44FB-BAC7-1924D55D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409781-9976-4163-891A-C764E406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616566-BBA5-4DD2-8414-D98B09037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24785B-0177-48F0-BABA-C0DF0EA7C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0594352-BDEE-46CB-8091-9238FCA57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E7A2105-56CD-4822-B7F4-FA721F01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A5EFF7F-8783-4C50-8A22-841ABA02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EB6F70F-9B82-4239-8E04-FCA9999E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12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90DED5-24F1-4383-BBE0-CDB132924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828C222-F591-43BC-B0A3-C6D68F61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4CC1263-917E-45CE-A751-19D300D3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5AC6C09-C2EB-4308-9F63-F03CE623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04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3B9B750-9EC5-40F9-84BA-B166DF66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DCDFD8E-35FE-4694-9034-A753DD44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1C2AF9-C4AA-407C-80F4-D5AAE54E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50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E8896C-1F80-4323-A46A-EDCAE137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AE3D34-D190-4244-8747-27B6266C3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C6B5BC-11FD-45B0-AB6F-8CDF0620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251B842-4CC8-401A-8B1F-9BA76E36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F668EA-12B1-45EF-9729-6A7DE3C3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1F4BE7-3B0F-4050-9F3D-6C9865B0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80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E84C7D-789E-4EA8-BDCF-FA1EE27A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77BD6F8-8D0B-4449-B7A2-8C82B5AD3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6C96A6-6DA1-42A1-B042-E8AB6E9A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AF530E6-D1A8-488F-B9B2-974DC12F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7A6535-16DE-445A-AC2C-E804A9E7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DF3CCE-AB92-41D9-8CFA-4214B083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91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6">
                <a:lumMod val="40000"/>
                <a:lumOff val="60000"/>
              </a:schemeClr>
            </a:gs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630202A-178F-452F-9F0F-D30F9296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CA6E17-40CE-4B1B-BF93-509D8FF02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D1EBC8-EBA0-4CBA-B572-202FE4E29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37115-2056-4D8B-9D01-FC2B6A21F8B0}" type="datetimeFigureOut">
              <a:rPr lang="pl-PL" smtClean="0"/>
              <a:t>12.12.2024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5C41B6-1C3A-4C4C-AF0B-F6ADE63AD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6506B9-A5EB-4E33-9CAE-68743DFC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BE43F-6B66-4B7E-8513-09DC2A9465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672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6">
                <a:lumMod val="40000"/>
                <a:lumOff val="60000"/>
              </a:schemeClr>
            </a:gs>
            <a:gs pos="0">
              <a:schemeClr val="accent6">
                <a:lumMod val="20000"/>
                <a:lumOff val="80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714225-26B6-4536-B606-F4B233C2F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4081" r="24234" b="19048"/>
          <a:stretch/>
        </p:blipFill>
        <p:spPr>
          <a:xfrm>
            <a:off x="2090057" y="1651518"/>
            <a:ext cx="7837714" cy="49389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DFBF9B-6327-49F2-BC0D-FCEE0639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98" y="711600"/>
            <a:ext cx="7066751" cy="8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825FA91-13D8-4A2B-B13C-395B7DAB3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1334276"/>
            <a:ext cx="4660801" cy="24160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8FC7E14-7B13-4B73-805D-5EC732BD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2" y="391886"/>
            <a:ext cx="3590731" cy="359073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0918ABF-52B6-4B37-B286-DC0FB7525D16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4331884-FA9F-4357-B5F7-1E240F129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7" y="3982617"/>
            <a:ext cx="4479163" cy="23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29A004-E408-4934-B322-3FB5628A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2" y="611414"/>
            <a:ext cx="4226379" cy="56351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2D4E2CC-B4A4-42FA-B7A0-2909D586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8" y="834598"/>
            <a:ext cx="6023370" cy="270685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666DE81-E258-421A-AB3F-601735E135F8}"/>
              </a:ext>
            </a:extLst>
          </p:cNvPr>
          <p:cNvSpPr txBox="1"/>
          <p:nvPr/>
        </p:nvSpPr>
        <p:spPr>
          <a:xfrm>
            <a:off x="502298" y="4737433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273698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361D252-E62A-4BD8-9870-5C071771C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91" y="1604010"/>
            <a:ext cx="3561962" cy="474928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D15CC0-D4A1-4CF7-A8F8-910E990FC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69" y="647622"/>
            <a:ext cx="2722206" cy="362960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C99523E-E2CD-4BE9-87F1-33793598FAEE}"/>
              </a:ext>
            </a:extLst>
          </p:cNvPr>
          <p:cNvSpPr txBox="1"/>
          <p:nvPr/>
        </p:nvSpPr>
        <p:spPr>
          <a:xfrm>
            <a:off x="354565" y="525399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3346317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7F118B-1F9B-4EF0-ABD4-E6508951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4" y="247495"/>
            <a:ext cx="2125980" cy="34518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DFE135C-C3F1-4643-A79B-1A082862C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0" y="0"/>
            <a:ext cx="4416489" cy="33123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E8A9E9-82D1-4CCA-AABC-4A17B721D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54" y="1245638"/>
            <a:ext cx="3887366" cy="518315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5B10CC4-6D18-4F81-B589-0BD0DF8A6858}"/>
              </a:ext>
            </a:extLst>
          </p:cNvPr>
          <p:cNvSpPr txBox="1"/>
          <p:nvPr/>
        </p:nvSpPr>
        <p:spPr>
          <a:xfrm>
            <a:off x="6828920" y="4096340"/>
            <a:ext cx="510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ZWIEDZAMY CIEKAWE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MIEJSCA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-</a:t>
            </a:r>
            <a:r>
              <a:rPr lang="pl-PL" b="1" dirty="0">
                <a:solidFill>
                  <a:schemeClr val="accent2"/>
                </a:solidFill>
                <a:latin typeface="+mj-lt"/>
              </a:rPr>
              <a:t> PROGRAM KULTUROWY</a:t>
            </a:r>
            <a:endParaRPr lang="pl-PL" b="1" dirty="0">
              <a:solidFill>
                <a:schemeClr val="accent2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9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AEB37F-7F89-4C03-87F7-AD330A8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91" y="2845837"/>
            <a:ext cx="4926563" cy="36949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818D9BC-62CB-4FAE-86D0-EF5589376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2" y="317241"/>
            <a:ext cx="3321699" cy="24912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305DE0-1AC3-4489-939C-FA4DF9FC0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9" y="1959428"/>
            <a:ext cx="1991649" cy="44320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6173EC-C1F7-4B9E-AAA5-862F22B11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72" y="357129"/>
            <a:ext cx="2778769" cy="618363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B5CC2AE-199E-4A8D-8CFD-859BF4D9AB88}"/>
              </a:ext>
            </a:extLst>
          </p:cNvPr>
          <p:cNvSpPr txBox="1"/>
          <p:nvPr/>
        </p:nvSpPr>
        <p:spPr>
          <a:xfrm>
            <a:off x="272609" y="611556"/>
            <a:ext cx="510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ZWIEDZAMY CIEKAWE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MIEJSCA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-</a:t>
            </a:r>
            <a:r>
              <a:rPr lang="pl-PL" b="1" dirty="0">
                <a:solidFill>
                  <a:schemeClr val="accent2"/>
                </a:solidFill>
                <a:latin typeface="+mj-lt"/>
              </a:rPr>
              <a:t> PROGRAM KULTUROWY</a:t>
            </a:r>
            <a:endParaRPr lang="pl-PL" b="1" dirty="0">
              <a:solidFill>
                <a:schemeClr val="accent2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2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A58068-048D-4C88-A66F-2485DDFA6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84" y="326571"/>
            <a:ext cx="2268558" cy="30228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6CBFB14-3160-486D-A6DB-C1625DB0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69" y="3694923"/>
            <a:ext cx="4027952" cy="30228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E0ED99-59DB-486B-B0D3-FDA4CE10E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8" y="242463"/>
            <a:ext cx="4737165" cy="35550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C97674-2AAC-4B48-88F7-8741BEB12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235"/>
            <a:ext cx="2376196" cy="31682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04463FE-638D-4993-A4F2-FA6C15461B9A}"/>
              </a:ext>
            </a:extLst>
          </p:cNvPr>
          <p:cNvSpPr txBox="1"/>
          <p:nvPr/>
        </p:nvSpPr>
        <p:spPr>
          <a:xfrm>
            <a:off x="400523" y="4133663"/>
            <a:ext cx="51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COŚ DLA CIAŁA……</a:t>
            </a:r>
          </a:p>
        </p:txBody>
      </p:sp>
    </p:spTree>
    <p:extLst>
      <p:ext uri="{BB962C8B-B14F-4D97-AF65-F5344CB8AC3E}">
        <p14:creationId xmlns:p14="http://schemas.microsoft.com/office/powerpoint/2010/main" val="335794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115A8FF-92D7-49AE-8BBA-F7318B8AF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242595"/>
            <a:ext cx="3175130" cy="4233507"/>
          </a:xfrm>
          <a:prstGeom prst="rect">
            <a:avLst/>
          </a:prstGeom>
        </p:spPr>
      </p:pic>
      <p:pic>
        <p:nvPicPr>
          <p:cNvPr id="4" name="VID-20240624-WA0000(2)">
            <a:hlinkClick r:id="" action="ppaction://media"/>
            <a:extLst>
              <a:ext uri="{FF2B5EF4-FFF2-40B4-BE49-F238E27FC236}">
                <a16:creationId xmlns:a16="http://schemas.microsoft.com/office/drawing/2014/main" id="{C9098954-F98F-4C83-B3B1-9A33B0AA19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4364" y="137318"/>
            <a:ext cx="3657600" cy="65833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094451-BBF8-4E49-9F84-902C2DAA9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30" y="1978091"/>
            <a:ext cx="4183226" cy="313742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58D48E6-2259-4556-B3AA-A696B35BB555}"/>
              </a:ext>
            </a:extLst>
          </p:cNvPr>
          <p:cNvSpPr txBox="1"/>
          <p:nvPr/>
        </p:nvSpPr>
        <p:spPr>
          <a:xfrm>
            <a:off x="325483" y="4653846"/>
            <a:ext cx="51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….I DLA DUCHA</a:t>
            </a:r>
          </a:p>
        </p:txBody>
      </p:sp>
    </p:spTree>
    <p:extLst>
      <p:ext uri="{BB962C8B-B14F-4D97-AF65-F5344CB8AC3E}">
        <p14:creationId xmlns:p14="http://schemas.microsoft.com/office/powerpoint/2010/main" val="25541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34C86E-B892-4908-9B25-85283023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02" y="298580"/>
            <a:ext cx="3502368" cy="26284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47396A3-A276-4DAB-BE92-76A83BCA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65" y="174950"/>
            <a:ext cx="3490868" cy="54794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47E94A-4D3F-42B5-9D9A-44532898693A}"/>
              </a:ext>
            </a:extLst>
          </p:cNvPr>
          <p:cNvSpPr txBox="1"/>
          <p:nvPr/>
        </p:nvSpPr>
        <p:spPr>
          <a:xfrm>
            <a:off x="5382675" y="5824248"/>
            <a:ext cx="624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PODSUMOWANIE POBYTU</a:t>
            </a:r>
          </a:p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ROZDANIE CERTYFIKATÓW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11E46DE-6C1B-40CC-8231-649F2DFA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3" y="477269"/>
            <a:ext cx="3355730" cy="252666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32AA4E-74C2-4BEC-B77D-6A9C3F550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b="10146"/>
          <a:stretch/>
        </p:blipFill>
        <p:spPr>
          <a:xfrm>
            <a:off x="566057" y="2746096"/>
            <a:ext cx="2921187" cy="38786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5ECA03E-E45F-4FF6-A115-0CBFC67B3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b="8662"/>
          <a:stretch/>
        </p:blipFill>
        <p:spPr>
          <a:xfrm>
            <a:off x="4706384" y="3003935"/>
            <a:ext cx="2809061" cy="28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BE1297E-C6F4-4CF9-9051-507068A412D5}"/>
              </a:ext>
            </a:extLst>
          </p:cNvPr>
          <p:cNvSpPr/>
          <p:nvPr/>
        </p:nvSpPr>
        <p:spPr>
          <a:xfrm>
            <a:off x="186613" y="612845"/>
            <a:ext cx="1192452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  <a:ea typeface="Gadugi" panose="020B0502040204020203" pitchFamily="34" charset="0"/>
              </a:rPr>
              <a:t>DZIĘKI REALIZACJI PROJEKTU </a:t>
            </a:r>
          </a:p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  <a:ea typeface="Gadugi" panose="020B0502040204020203" pitchFamily="34" charset="0"/>
              </a:rPr>
              <a:t>OSIĄGNIĘTE ZOTAŁY REZULTATY:</a:t>
            </a:r>
          </a:p>
          <a:p>
            <a:endParaRPr lang="pl-PL" dirty="0">
              <a:solidFill>
                <a:schemeClr val="accent2"/>
              </a:solidFill>
              <a:latin typeface="Goudy Stout" panose="0202090407030B020401" pitchFamily="18" charset="0"/>
              <a:ea typeface="Gadugi" panose="020B0502040204020203" pitchFamily="34" charset="0"/>
            </a:endParaRPr>
          </a:p>
          <a:p>
            <a:r>
              <a:rPr lang="pl-PL" sz="2000" dirty="0">
                <a:latin typeface="FreeSans"/>
              </a:rPr>
              <a:t>- odbycie stażu przez uczniów bezpośrednio u pracodawców </a:t>
            </a:r>
          </a:p>
          <a:p>
            <a:r>
              <a:rPr lang="pl-PL" sz="2000" dirty="0">
                <a:latin typeface="FreeSans"/>
              </a:rPr>
              <a:t>- przyrost u stażystów wiedzy nt. nowych metod pracy oraz technologii wykorzystywanych w zagranicznych</a:t>
            </a:r>
          </a:p>
          <a:p>
            <a:r>
              <a:rPr lang="pl-PL" sz="2000" dirty="0">
                <a:latin typeface="FreeSans"/>
              </a:rPr>
              <a:t>przedsiębiorstwach/gospodarstwach </a:t>
            </a:r>
          </a:p>
          <a:p>
            <a:r>
              <a:rPr lang="pl-PL" sz="2000" dirty="0">
                <a:latin typeface="FreeSans"/>
              </a:rPr>
              <a:t>- nabycie przez beneficjentów doświadczenia zawodowego tj. praktycznego wykorzystania umiejętności obsługi nowoczesnego sprzętu</a:t>
            </a:r>
          </a:p>
          <a:p>
            <a:r>
              <a:rPr lang="pl-PL" sz="2000" dirty="0">
                <a:latin typeface="FreeSans"/>
              </a:rPr>
              <a:t>- podniesienie atrakcyjność absolwentów na rynku pracy co zwiększa ich szanse na zatrudnienie</a:t>
            </a:r>
          </a:p>
          <a:p>
            <a:r>
              <a:rPr lang="pl-PL" sz="2000" dirty="0">
                <a:latin typeface="FreeSans"/>
              </a:rPr>
              <a:t>- wzrost samooceny i pewności siebie oraz wiary we własne umiejętności</a:t>
            </a:r>
          </a:p>
          <a:p>
            <a:r>
              <a:rPr lang="pl-PL" sz="2000" dirty="0">
                <a:latin typeface="FreeSans"/>
              </a:rPr>
              <a:t>- poznanie kultury Niemiec/Czech</a:t>
            </a:r>
          </a:p>
          <a:p>
            <a:r>
              <a:rPr lang="pl-PL" sz="2000" dirty="0">
                <a:latin typeface="FreeSans"/>
              </a:rPr>
              <a:t>- wzrost kompetencji kluczowych</a:t>
            </a:r>
          </a:p>
          <a:p>
            <a:r>
              <a:rPr lang="pl-PL" sz="2000" dirty="0">
                <a:latin typeface="FreeSans"/>
              </a:rPr>
              <a:t>- podniesienie świadomości i ekspresji kulturalnej</a:t>
            </a:r>
          </a:p>
          <a:p>
            <a:r>
              <a:rPr lang="pl-PL" sz="2000" dirty="0">
                <a:latin typeface="FreeSans"/>
              </a:rPr>
              <a:t>- nabycie umiejętności funkcjonowania i pracy w grupie, oraz przemieszczania się i poruszania w obcym kraju oraz</a:t>
            </a:r>
          </a:p>
          <a:p>
            <a:r>
              <a:rPr lang="pl-PL" sz="2000" dirty="0">
                <a:latin typeface="FreeSans"/>
              </a:rPr>
              <a:t>mobilności</a:t>
            </a:r>
          </a:p>
          <a:p>
            <a:r>
              <a:rPr lang="pl-PL" sz="2000" dirty="0">
                <a:latin typeface="FreeSans"/>
              </a:rPr>
              <a:t>- poprawa znajomość j. angielskiego</a:t>
            </a:r>
          </a:p>
          <a:p>
            <a:r>
              <a:rPr lang="pl-PL" sz="2000" dirty="0">
                <a:latin typeface="FreeSans"/>
              </a:rPr>
              <a:t>- zdobyte przez uczniów certyfikaty: organizacji przyjmującej oraz </a:t>
            </a:r>
            <a:r>
              <a:rPr lang="pl-PL" sz="2000" dirty="0" err="1">
                <a:latin typeface="FreeSans"/>
              </a:rPr>
              <a:t>Europass</a:t>
            </a:r>
            <a:r>
              <a:rPr lang="pl-PL" sz="2000" dirty="0">
                <a:latin typeface="FreeSans"/>
              </a:rPr>
              <a:t> </a:t>
            </a:r>
            <a:r>
              <a:rPr lang="pl-PL" sz="2000" dirty="0" err="1">
                <a:latin typeface="FreeSans"/>
              </a:rPr>
              <a:t>Mobility</a:t>
            </a:r>
            <a:r>
              <a:rPr lang="pl-PL" sz="2000" dirty="0">
                <a:latin typeface="FreeSans"/>
              </a:rPr>
              <a:t>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7322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7D808ED-641D-4784-AC7D-371B36689F0E}"/>
              </a:ext>
            </a:extLst>
          </p:cNvPr>
          <p:cNvSpPr txBox="1"/>
          <p:nvPr/>
        </p:nvSpPr>
        <p:spPr>
          <a:xfrm>
            <a:off x="5374432" y="4731156"/>
            <a:ext cx="2767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DZIĘKUJEMY ZA UWAGĘ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18ED32-4626-43F5-AB68-5C51674AA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21" y="464786"/>
            <a:ext cx="2857500" cy="381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37E8ED-695E-4F2E-BD4D-E9723554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62" y="464786"/>
            <a:ext cx="2857500" cy="381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00A5472-12CE-4FEF-A977-F3807A40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41" y="464786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D45BEA6-346F-46BB-AD8D-E3DF3CEBA06B}"/>
              </a:ext>
            </a:extLst>
          </p:cNvPr>
          <p:cNvSpPr/>
          <p:nvPr/>
        </p:nvSpPr>
        <p:spPr>
          <a:xfrm>
            <a:off x="511628" y="1156209"/>
            <a:ext cx="11168743" cy="340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 projektu: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2022-1-PL01-KA122-VET-000073046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rozpoczęcia projektu: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2023-10-22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 trwania: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miesięcy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zakończenia projektu: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2025-03-21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budżet projektu w EUR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44 756,00 EUR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budżet projektu w PLN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206 736,92 PLN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realizowany w ramach Programu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Fundusze Europejskie dla Rozwoju Społecznego 2021-2027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Zagraniczna mobilność edukacyjna uczniów i absolwentów oraz kadry kształcenia zawodowego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885F3DF-C840-4831-BF3A-46D96A70B354}"/>
              </a:ext>
            </a:extLst>
          </p:cNvPr>
          <p:cNvSpPr/>
          <p:nvPr/>
        </p:nvSpPr>
        <p:spPr>
          <a:xfrm>
            <a:off x="904433" y="641093"/>
            <a:ext cx="604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</a:rPr>
              <a:t>INFORMACJA O PROJEKCIE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570DEDB-0ACE-450B-AD3F-6C321196EA28}"/>
              </a:ext>
            </a:extLst>
          </p:cNvPr>
          <p:cNvSpPr/>
          <p:nvPr/>
        </p:nvSpPr>
        <p:spPr>
          <a:xfrm>
            <a:off x="511628" y="4561243"/>
            <a:ext cx="9817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latin typeface="FreeSans"/>
            </a:endParaRPr>
          </a:p>
          <a:p>
            <a:r>
              <a:rPr lang="pl-PL" b="1" dirty="0">
                <a:latin typeface="FreeSans"/>
              </a:rPr>
              <a:t>Cele projektu:</a:t>
            </a:r>
          </a:p>
          <a:p>
            <a:r>
              <a:rPr lang="pl-PL" dirty="0">
                <a:latin typeface="FreeSans"/>
              </a:rPr>
              <a:t>1. Wzmocnienie kompetencji kluczowych uczniów</a:t>
            </a:r>
          </a:p>
          <a:p>
            <a:r>
              <a:rPr lang="pl-PL" dirty="0">
                <a:latin typeface="FreeSans"/>
              </a:rPr>
              <a:t>2. Wyposażenie uczniów w umiejętności potrzebne na obecnym i przyszłym rynku pracy</a:t>
            </a:r>
          </a:p>
          <a:p>
            <a:r>
              <a:rPr lang="pl-PL" dirty="0">
                <a:latin typeface="FreeSans"/>
              </a:rPr>
              <a:t>3. Możliwość mobilności i pracy w innym kraju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942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7D0A662-3AC7-466B-AF52-51F5C34B6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4" y="625151"/>
            <a:ext cx="5274907" cy="39561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392922E-3014-436C-AC29-981F5C99E29C}"/>
              </a:ext>
            </a:extLst>
          </p:cNvPr>
          <p:cNvSpPr txBox="1"/>
          <p:nvPr/>
        </p:nvSpPr>
        <p:spPr>
          <a:xfrm>
            <a:off x="6708710" y="1033580"/>
            <a:ext cx="5013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Goudy Stout" panose="0202090407030B020401" pitchFamily="18" charset="0"/>
              </a:rPr>
              <a:t>UCZESTNICY:</a:t>
            </a:r>
          </a:p>
          <a:p>
            <a:endParaRPr lang="pl-PL" b="1" dirty="0">
              <a:solidFill>
                <a:schemeClr val="accent2">
                  <a:lumMod val="75000"/>
                </a:schemeClr>
              </a:solidFill>
              <a:latin typeface="Goudy Stout" panose="0202090407030B020401" pitchFamily="18" charset="0"/>
            </a:endParaRP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</a:rPr>
              <a:t>GRUPA NIEMIECKA</a:t>
            </a:r>
          </a:p>
          <a:p>
            <a:r>
              <a:rPr lang="pl-PL" b="1" dirty="0">
                <a:solidFill>
                  <a:srgbClr val="FF0000"/>
                </a:solidFill>
              </a:rPr>
              <a:t>25.02.2024r. - 09.03.2024r.</a:t>
            </a:r>
          </a:p>
          <a:p>
            <a:endParaRPr lang="pl-PL" dirty="0"/>
          </a:p>
          <a:p>
            <a:r>
              <a:rPr lang="pl-PL" b="1" i="1" u="sng" dirty="0"/>
              <a:t>Uczestnicy: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10 uczniów </a:t>
            </a:r>
            <a:r>
              <a:rPr lang="pl-PL" dirty="0"/>
              <a:t>w zawodach: </a:t>
            </a:r>
          </a:p>
          <a:p>
            <a:r>
              <a:rPr lang="pl-PL" dirty="0"/>
              <a:t>      - technik hodowca koni, </a:t>
            </a:r>
          </a:p>
          <a:p>
            <a:r>
              <a:rPr lang="pl-PL" dirty="0"/>
              <a:t>      - technik weterynarii, </a:t>
            </a:r>
          </a:p>
          <a:p>
            <a:r>
              <a:rPr lang="pl-PL" dirty="0"/>
              <a:t>      - kucharz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 opiekun grupy:</a:t>
            </a:r>
          </a:p>
          <a:p>
            <a:r>
              <a:rPr lang="pl-PL" dirty="0"/>
              <a:t>Marek Pałczyński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410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91882AC-41D0-41FC-BA64-A2CA18035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5"/>
          <a:stretch/>
        </p:blipFill>
        <p:spPr>
          <a:xfrm>
            <a:off x="5822302" y="1152184"/>
            <a:ext cx="5822301" cy="360642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CC43E17-9C3F-4654-A1D5-9E4DAFFD0EFE}"/>
              </a:ext>
            </a:extLst>
          </p:cNvPr>
          <p:cNvSpPr/>
          <p:nvPr/>
        </p:nvSpPr>
        <p:spPr>
          <a:xfrm>
            <a:off x="547397" y="152933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Goudy Stout" panose="0202090407030B020401" pitchFamily="18" charset="0"/>
              </a:rPr>
              <a:t>UCZESTNICY:</a:t>
            </a:r>
          </a:p>
          <a:p>
            <a:endParaRPr lang="pl-PL" b="1" dirty="0">
              <a:solidFill>
                <a:schemeClr val="accent2">
                  <a:lumMod val="75000"/>
                </a:schemeClr>
              </a:solidFill>
              <a:latin typeface="Goudy Stout" panose="0202090407030B020401" pitchFamily="18" charset="0"/>
            </a:endParaRPr>
          </a:p>
          <a:p>
            <a:endParaRPr lang="pl-PL" b="1" dirty="0">
              <a:solidFill>
                <a:schemeClr val="accent2">
                  <a:lumMod val="75000"/>
                </a:schemeClr>
              </a:solidFill>
              <a:latin typeface="Goudy Stout" panose="0202090407030B020401" pitchFamily="18" charset="0"/>
            </a:endParaRP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Goudy Stout" panose="0202090407030B020401" pitchFamily="18" charset="0"/>
              </a:rPr>
              <a:t>GRUPA CZESKA</a:t>
            </a:r>
          </a:p>
          <a:p>
            <a:r>
              <a:rPr lang="pl-PL" b="1" dirty="0">
                <a:solidFill>
                  <a:srgbClr val="FF0000"/>
                </a:solidFill>
              </a:rPr>
              <a:t>16.06.2024r. - 29.06.2024r.</a:t>
            </a:r>
          </a:p>
          <a:p>
            <a:endParaRPr lang="pl-PL" dirty="0"/>
          </a:p>
          <a:p>
            <a:r>
              <a:rPr lang="pl-PL" b="1" i="1" u="sng" dirty="0"/>
              <a:t>Uczestnicy: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</a:t>
            </a:r>
            <a:r>
              <a:rPr lang="pl-PL" b="1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7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uczniów </a:t>
            </a:r>
            <a:r>
              <a:rPr lang="pl-PL" dirty="0"/>
              <a:t>w zawodach: </a:t>
            </a:r>
          </a:p>
          <a:p>
            <a:r>
              <a:rPr lang="pl-PL" dirty="0"/>
              <a:t>      - technik mechanizacji rolnictwa i </a:t>
            </a:r>
            <a:r>
              <a:rPr lang="pl-PL" dirty="0" err="1"/>
              <a:t>agrotroniki</a:t>
            </a:r>
            <a:r>
              <a:rPr lang="pl-PL" dirty="0"/>
              <a:t>, </a:t>
            </a:r>
          </a:p>
          <a:p>
            <a:r>
              <a:rPr lang="pl-PL" dirty="0"/>
              <a:t>      - technik weterynarii, </a:t>
            </a:r>
          </a:p>
          <a:p>
            <a:r>
              <a:rPr lang="pl-PL" dirty="0"/>
              <a:t>      - mechanik operator pojazdów i maszyn rolniczych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rPr>
              <a:t>1 opiekun grupy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Jacek Smoleń</a:t>
            </a:r>
          </a:p>
        </p:txBody>
      </p:sp>
    </p:spTree>
    <p:extLst>
      <p:ext uri="{BB962C8B-B14F-4D97-AF65-F5344CB8AC3E}">
        <p14:creationId xmlns:p14="http://schemas.microsoft.com/office/powerpoint/2010/main" val="198993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4967F0-177D-49B2-B62F-423A17F89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40" y="1847850"/>
            <a:ext cx="2331720" cy="3162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6DAFB7-F6AF-4CE7-9D22-815DA4C5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14" y="1583561"/>
            <a:ext cx="2354580" cy="30937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EBC9FC-4D75-4A62-ADCB-2EF33133D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25" y="522514"/>
            <a:ext cx="3508310" cy="350831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E434596-DCA7-4FBF-AABC-7E983323CD52}"/>
              </a:ext>
            </a:extLst>
          </p:cNvPr>
          <p:cNvSpPr txBox="1"/>
          <p:nvPr/>
        </p:nvSpPr>
        <p:spPr>
          <a:xfrm>
            <a:off x="1502229" y="867747"/>
            <a:ext cx="562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JESTEŚMY NA MIEJSCU - POZNAJEMY OKOLICĘ</a:t>
            </a:r>
          </a:p>
        </p:txBody>
      </p:sp>
    </p:spTree>
    <p:extLst>
      <p:ext uri="{BB962C8B-B14F-4D97-AF65-F5344CB8AC3E}">
        <p14:creationId xmlns:p14="http://schemas.microsoft.com/office/powerpoint/2010/main" val="100320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617336-BD4C-4ED5-89A1-223CC6F00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6" y="2062064"/>
            <a:ext cx="4764833" cy="35736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9200162-427F-494C-98CD-8AF7C71F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6" y="3158414"/>
            <a:ext cx="4155233" cy="31164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20FE46-759B-4986-9F4C-3F584175E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3" y="200607"/>
            <a:ext cx="2512267" cy="33496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9C0D4A4-2A66-4718-B6AF-1D0CC6AA5569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14810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6D6EB9-DEBF-4A62-9DD1-A439E754C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5" y="177282"/>
            <a:ext cx="4164175" cy="55522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2DB8DC6-B97D-43B8-806D-109115E4C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44" y="0"/>
            <a:ext cx="5564155" cy="417311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CC2003-A766-453B-AB13-D8C1FB2F60F3}"/>
              </a:ext>
            </a:extLst>
          </p:cNvPr>
          <p:cNvSpPr txBox="1"/>
          <p:nvPr/>
        </p:nvSpPr>
        <p:spPr>
          <a:xfrm>
            <a:off x="5411756" y="5269278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424428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59237D-6B09-494E-BBAD-BE27D56A0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7" y="2048069"/>
            <a:ext cx="5274905" cy="39561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EEF29A0-5C13-4D27-8068-9579BCFF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333569"/>
            <a:ext cx="4572000" cy="3429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D7FEF2B-720A-4657-AC39-C7B2947F1322}"/>
              </a:ext>
            </a:extLst>
          </p:cNvPr>
          <p:cNvSpPr txBox="1"/>
          <p:nvPr/>
        </p:nvSpPr>
        <p:spPr>
          <a:xfrm>
            <a:off x="382556" y="575980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90444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317DD37-FF59-4315-8721-34C667230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0734" y="3107288"/>
            <a:ext cx="3014954" cy="4019939"/>
          </a:xfrm>
          <a:prstGeom prst="rect">
            <a:avLst/>
          </a:prstGeom>
        </p:spPr>
      </p:pic>
      <p:pic>
        <p:nvPicPr>
          <p:cNvPr id="4" name="VID-20240307-WA0019">
            <a:hlinkClick r:id="" action="ppaction://media"/>
            <a:extLst>
              <a:ext uri="{FF2B5EF4-FFF2-40B4-BE49-F238E27FC236}">
                <a16:creationId xmlns:a16="http://schemas.microsoft.com/office/drawing/2014/main" id="{D1DF2D20-D7D7-4DCD-BA78-B67E774E1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638" y="310956"/>
            <a:ext cx="6461125" cy="36417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2201E05-209A-498B-B6C2-258633B1D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6" y="195335"/>
            <a:ext cx="2284246" cy="508316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C54545-A472-45D3-A35E-E781C976A8AD}"/>
              </a:ext>
            </a:extLst>
          </p:cNvPr>
          <p:cNvSpPr txBox="1"/>
          <p:nvPr/>
        </p:nvSpPr>
        <p:spPr>
          <a:xfrm>
            <a:off x="5514392" y="5651833"/>
            <a:ext cx="641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Goudy Stout" panose="0202090407030B020401" pitchFamily="18" charset="0"/>
              </a:rPr>
              <a:t>PRAKTYKI U PRACODAWCÓW</a:t>
            </a:r>
          </a:p>
        </p:txBody>
      </p:sp>
    </p:spTree>
    <p:extLst>
      <p:ext uri="{BB962C8B-B14F-4D97-AF65-F5344CB8AC3E}">
        <p14:creationId xmlns:p14="http://schemas.microsoft.com/office/powerpoint/2010/main" val="29672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326</TotalTime>
  <Words>348</Words>
  <Application>Microsoft Office PowerPoint</Application>
  <PresentationFormat>Panoramiczny</PresentationFormat>
  <Paragraphs>78</Paragraphs>
  <Slides>19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Elephant</vt:lpstr>
      <vt:lpstr>FreeSans</vt:lpstr>
      <vt:lpstr>Gadugi</vt:lpstr>
      <vt:lpstr>Goudy Stout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„Mobilność zawodowa uczniów ZSZiR” </dc:title>
  <dc:creator>Zsozir</dc:creator>
  <cp:lastModifiedBy>Zsozir</cp:lastModifiedBy>
  <cp:revision>23</cp:revision>
  <dcterms:created xsi:type="dcterms:W3CDTF">2024-07-11T14:03:04Z</dcterms:created>
  <dcterms:modified xsi:type="dcterms:W3CDTF">2024-12-12T17:07:26Z</dcterms:modified>
</cp:coreProperties>
</file>