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79" r:id="rId15"/>
    <p:sldId id="280" r:id="rId16"/>
    <p:sldId id="268" r:id="rId17"/>
    <p:sldId id="271" r:id="rId18"/>
    <p:sldId id="272" r:id="rId19"/>
    <p:sldId id="269" r:id="rId20"/>
    <p:sldId id="276" r:id="rId21"/>
    <p:sldId id="274" r:id="rId22"/>
    <p:sldId id="277" r:id="rId23"/>
    <p:sldId id="278" r:id="rId24"/>
    <p:sldId id="273" r:id="rId25"/>
    <p:sldId id="275" r:id="rId2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65B94-550F-4CE4-A479-A9800151295B}" type="datetimeFigureOut">
              <a:rPr lang="pl-PL" smtClean="0"/>
              <a:pPr/>
              <a:t>21.05.2024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4DFEBD-BEDF-4F0B-9CA9-816244FABF7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65B94-550F-4CE4-A479-A9800151295B}" type="datetimeFigureOut">
              <a:rPr lang="pl-PL" smtClean="0"/>
              <a:pPr/>
              <a:t>21.05.2024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FEBD-BEDF-4F0B-9CA9-816244FABF7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65B94-550F-4CE4-A479-A9800151295B}" type="datetimeFigureOut">
              <a:rPr lang="pl-PL" smtClean="0"/>
              <a:pPr/>
              <a:t>21.05.2024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FEBD-BEDF-4F0B-9CA9-816244FABF7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DE65B94-550F-4CE4-A479-A9800151295B}" type="datetimeFigureOut">
              <a:rPr lang="pl-PL" smtClean="0"/>
              <a:pPr/>
              <a:t>21.05.2024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4DFEBD-BEDF-4F0B-9CA9-816244FABF7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65B94-550F-4CE4-A479-A9800151295B}" type="datetimeFigureOut">
              <a:rPr lang="pl-PL" smtClean="0"/>
              <a:pPr/>
              <a:t>21.05.2024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FEBD-BEDF-4F0B-9CA9-816244FABF7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65B94-550F-4CE4-A479-A9800151295B}" type="datetimeFigureOut">
              <a:rPr lang="pl-PL" smtClean="0"/>
              <a:pPr/>
              <a:t>21.05.2024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FEBD-BEDF-4F0B-9CA9-816244FABF7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FEBD-BEDF-4F0B-9CA9-816244FABF7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65B94-550F-4CE4-A479-A9800151295B}" type="datetimeFigureOut">
              <a:rPr lang="pl-PL" smtClean="0"/>
              <a:pPr/>
              <a:t>21.05.2024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65B94-550F-4CE4-A479-A9800151295B}" type="datetimeFigureOut">
              <a:rPr lang="pl-PL" smtClean="0"/>
              <a:pPr/>
              <a:t>21.05.2024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FEBD-BEDF-4F0B-9CA9-816244FABF7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65B94-550F-4CE4-A479-A9800151295B}" type="datetimeFigureOut">
              <a:rPr lang="pl-PL" smtClean="0"/>
              <a:pPr/>
              <a:t>21.05.2024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DFEBD-BEDF-4F0B-9CA9-816244FABF7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DE65B94-550F-4CE4-A479-A9800151295B}" type="datetimeFigureOut">
              <a:rPr lang="pl-PL" smtClean="0"/>
              <a:pPr/>
              <a:t>21.05.2024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4DFEBD-BEDF-4F0B-9CA9-816244FABF7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65B94-550F-4CE4-A479-A9800151295B}" type="datetimeFigureOut">
              <a:rPr lang="pl-PL" smtClean="0"/>
              <a:pPr/>
              <a:t>21.05.2024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4DFEBD-BEDF-4F0B-9CA9-816244FABF7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DE65B94-550F-4CE4-A479-A9800151295B}" type="datetimeFigureOut">
              <a:rPr lang="pl-PL" smtClean="0"/>
              <a:pPr/>
              <a:t>21.05.2024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4DFEBD-BEDF-4F0B-9CA9-816244FABF7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29642" cy="1658022"/>
          </a:xfrm>
        </p:spPr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25.02-10.03.2024</a:t>
            </a:r>
          </a:p>
          <a:p>
            <a:r>
              <a:rPr lang="de-DE" b="1" dirty="0" smtClean="0">
                <a:solidFill>
                  <a:schemeClr val="tx1"/>
                </a:solidFill>
              </a:rPr>
              <a:t>Vitalis Betreuungsgesellschaft für Modellprojekte mbH 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 smtClean="0"/>
              <a:t>Praktyki zagraniczne w  Niemczech</a:t>
            </a:r>
            <a:endParaRPr lang="pl-PL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40213826_2039236363144431_8471457158735829622_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643570" y="2428868"/>
            <a:ext cx="2643206" cy="3510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ymbol zastępczy tekstu 11"/>
          <p:cNvSpPr>
            <a:spLocks noGrp="1"/>
          </p:cNvSpPr>
          <p:nvPr>
            <p:ph type="body" idx="2"/>
          </p:nvPr>
        </p:nvSpPr>
        <p:spPr>
          <a:xfrm>
            <a:off x="6357950" y="642918"/>
            <a:ext cx="1984248" cy="3733800"/>
          </a:xfrm>
        </p:spPr>
        <p:txBody>
          <a:bodyPr/>
          <a:lstStyle/>
          <a:p>
            <a:r>
              <a:rPr lang="pl-PL" dirty="0" smtClean="0"/>
              <a:t>Uczniowie zawodu technik weterynarii opiekowali się dużymi i małymi zwierzętami.</a:t>
            </a:r>
            <a:endParaRPr lang="pl-PL" dirty="0"/>
          </a:p>
        </p:txBody>
      </p:sp>
      <p:pic>
        <p:nvPicPr>
          <p:cNvPr id="13" name="Obraz 12" descr="441819340_383036911362363_14211134462400856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428604"/>
            <a:ext cx="4643470" cy="3482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45379612_2043228209406116_1913395770838157885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3442447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28596" y="5000636"/>
            <a:ext cx="4059936" cy="4572000"/>
          </a:xfrm>
        </p:spPr>
        <p:txBody>
          <a:bodyPr/>
          <a:lstStyle/>
          <a:p>
            <a:r>
              <a:rPr lang="pl-PL" dirty="0" smtClean="0"/>
              <a:t>Na praktykach uczyliśmy się pielęgnacji i opieki nad zwierzętami.</a:t>
            </a:r>
            <a:endParaRPr lang="pl-PL" dirty="0"/>
          </a:p>
        </p:txBody>
      </p:sp>
      <p:pic>
        <p:nvPicPr>
          <p:cNvPr id="14" name="Obraz 13" descr="441906802_331228486450370_721631184652093738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500042"/>
            <a:ext cx="4296348" cy="5706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36403919_467850355720815_7811143460481460618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642918"/>
            <a:ext cx="4071966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441010391_463560366178575_2986978917384618081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714356"/>
            <a:ext cx="3796282" cy="504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41929646_1162182188116343_88498387592792379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28586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Zwiedzanie Drezna 9 marca</a:t>
            </a:r>
            <a:endParaRPr lang="pl-PL" dirty="0"/>
          </a:p>
        </p:txBody>
      </p:sp>
      <p:pic>
        <p:nvPicPr>
          <p:cNvPr id="5" name="Obraz 4" descr="441940122_2081232412260585_5175620869833707159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285860"/>
            <a:ext cx="3786196" cy="5048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36382187_1517821445470191_493917582932396197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3911231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441780021_1847634885648057_886514835772184326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571480"/>
            <a:ext cx="4714876" cy="3536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441057139_772589471720231_1108960379252790007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000108"/>
            <a:ext cx="6500858" cy="4875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41313872_8161003670585769_3058878178873975483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4942" y="642918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Zoo 3 marca</a:t>
            </a:r>
            <a:endParaRPr lang="pl-PL" dirty="0"/>
          </a:p>
        </p:txBody>
      </p:sp>
      <p:pic>
        <p:nvPicPr>
          <p:cNvPr id="6" name="Obraz 5" descr="441387238_1623985544810359_491159706517844158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357430"/>
            <a:ext cx="5000660" cy="375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36226659_1248323709886987_5410126372300135531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3857652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438293853_1118867876029707_351751075546621430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857232"/>
            <a:ext cx="4000528" cy="5334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36198750_7832565563470050_774029820648566532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57203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440938256_1141099943884716_6438682435425239197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500042"/>
            <a:ext cx="3750495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441544828_1387139078650264_4593672159226339906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3429000"/>
            <a:ext cx="4214842" cy="3161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35941076_489643493491560_2478172398318988195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428736"/>
            <a:ext cx="5000660" cy="375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Zwiedzanie Berlina 2 marca</a:t>
            </a:r>
            <a:endParaRPr lang="pl-PL" dirty="0"/>
          </a:p>
        </p:txBody>
      </p:sp>
      <p:pic>
        <p:nvPicPr>
          <p:cNvPr id="5" name="Obraz 4" descr="442449253_922706916299613_494268765631958495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428736"/>
            <a:ext cx="3714758" cy="4953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41064040_1809373236212502_3449726140309611090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4942" y="2071678"/>
            <a:ext cx="3214711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29600" cy="1219200"/>
          </a:xfrm>
        </p:spPr>
        <p:txBody>
          <a:bodyPr>
            <a:noAutofit/>
          </a:bodyPr>
          <a:lstStyle/>
          <a:p>
            <a:r>
              <a:rPr lang="pl-PL" sz="3200" dirty="0" smtClean="0"/>
              <a:t>Podróż do miejsca docelowego przebiegała bezproblemowo i przyjemnie. Czas umilały nam rozmowy i różnego rodzaju gry i zabawy.</a:t>
            </a:r>
            <a:endParaRPr lang="pl-PL" sz="3200" dirty="0"/>
          </a:p>
        </p:txBody>
      </p:sp>
      <p:pic>
        <p:nvPicPr>
          <p:cNvPr id="5" name="Obraz 4" descr="436355554_1398987880806041_521619347028456504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143116"/>
            <a:ext cx="3214710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41580529_1098916251205081_714241819649689817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4691074" cy="3518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444782417_456224150146786_801581487920600229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286124"/>
            <a:ext cx="4429156" cy="332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36382169_445439984746212_8773138839343494877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285860"/>
            <a:ext cx="3143240" cy="4190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/>
              <a:t>Zwiedzanie </a:t>
            </a:r>
            <a:r>
              <a:rPr lang="pl-PL" sz="3600" dirty="0" smtClean="0"/>
              <a:t>pomnika bitwy narodów V</a:t>
            </a:r>
            <a:r>
              <a:rPr lang="de-DE" sz="3600" i="1" dirty="0" err="1" smtClean="0"/>
              <a:t>ölkerschlachtdenkmal</a:t>
            </a:r>
            <a:r>
              <a:rPr lang="pl-PL" sz="3600" dirty="0" smtClean="0"/>
              <a:t> </a:t>
            </a:r>
            <a:endParaRPr lang="pl-PL" sz="3600" dirty="0"/>
          </a:p>
        </p:txBody>
      </p:sp>
      <p:pic>
        <p:nvPicPr>
          <p:cNvPr id="5" name="Obraz 4" descr="436679847_825900036059138_5284793059806125419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2928934"/>
            <a:ext cx="278608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436210389_1917786385305772_320774568331002835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1214422"/>
            <a:ext cx="3000396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36224485_467012969046354_819371179212827537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428736"/>
            <a:ext cx="3976694" cy="2982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Zwiedzanie Lipska</a:t>
            </a:r>
            <a:endParaRPr lang="pl-PL" dirty="0"/>
          </a:p>
        </p:txBody>
      </p:sp>
      <p:pic>
        <p:nvPicPr>
          <p:cNvPr id="5" name="Obraz 4" descr="440336129_3630217067245363_460473056295150525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285860"/>
            <a:ext cx="364333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40938269_3688511264705807_7652976004471902555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428604"/>
            <a:ext cx="4232702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30271273_1624438311696590_3547348411021000805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2132" y="2285992"/>
            <a:ext cx="2911078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29600" cy="1219200"/>
          </a:xfrm>
        </p:spPr>
        <p:txBody>
          <a:bodyPr>
            <a:noAutofit/>
          </a:bodyPr>
          <a:lstStyle/>
          <a:p>
            <a:r>
              <a:rPr lang="pl-PL" sz="3600" dirty="0" smtClean="0"/>
              <a:t>A na zakończenie praktyk miły upominek od pracodawcy z miejsca naszego pobytu oraz wręczenie certyfikatów stażowych.</a:t>
            </a:r>
            <a:endParaRPr lang="pl-PL" sz="3600" dirty="0"/>
          </a:p>
        </p:txBody>
      </p:sp>
      <p:pic>
        <p:nvPicPr>
          <p:cNvPr id="5" name="Obraz 4" descr="429799486_417589620751863_7656796880118838867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928934"/>
            <a:ext cx="4933655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42507547_1110549863565904_89418564293382458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4214842" cy="5597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436153682_1375020196518996_480907065668431723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785794"/>
            <a:ext cx="3781154" cy="5021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41906924_854525486497120_852051951375427035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071678"/>
            <a:ext cx="4619636" cy="3464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01080" cy="1919278"/>
          </a:xfrm>
        </p:spPr>
        <p:txBody>
          <a:bodyPr>
            <a:normAutofit/>
          </a:bodyPr>
          <a:lstStyle/>
          <a:p>
            <a:r>
              <a:rPr lang="pl-PL" sz="3600" dirty="0" smtClean="0"/>
              <a:t>W wolnym czasie odbyły się gry sportowe a wieczorami mile spędzaliśmy czas na grach </a:t>
            </a:r>
            <a:r>
              <a:rPr lang="pl-PL" sz="3600" dirty="0" err="1" smtClean="0"/>
              <a:t>Yenga</a:t>
            </a:r>
            <a:r>
              <a:rPr lang="pl-PL" sz="3600" dirty="0" smtClean="0"/>
              <a:t> oraz innych planszowych.</a:t>
            </a:r>
            <a:endParaRPr lang="pl-PL" sz="3600" dirty="0"/>
          </a:p>
        </p:txBody>
      </p:sp>
      <p:pic>
        <p:nvPicPr>
          <p:cNvPr id="5" name="Obraz 4" descr="441897839_1748582125545271_515406945963000453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928802"/>
            <a:ext cx="3429006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40996380_976312897024427_767961889560173293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714356"/>
            <a:ext cx="3786214" cy="5048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436007056_325951857268947_936326800868636973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642918"/>
            <a:ext cx="3857652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dirty="0" smtClean="0"/>
              <a:t>Kierunek kucharz odbywał swoje praktyki w miejscu zakwaterowania  serwując nam pyszne dania </a:t>
            </a:r>
            <a:endParaRPr lang="pl-PL" sz="3200" dirty="0"/>
          </a:p>
        </p:txBody>
      </p:sp>
      <p:pic>
        <p:nvPicPr>
          <p:cNvPr id="8" name="Symbol zastępczy zawartości 7" descr="441077288_365626729858722_585211870161191118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571612"/>
            <a:ext cx="3833426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435977109_1522449578628921_539385518129743564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571612"/>
            <a:ext cx="4031006" cy="4670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39604779_3337684323202831_9199222429818182819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86380" y="1857364"/>
            <a:ext cx="3442447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Technik hodowca koni </a:t>
            </a:r>
            <a:endParaRPr lang="pl-PL" dirty="0"/>
          </a:p>
        </p:txBody>
      </p:sp>
      <p:pic>
        <p:nvPicPr>
          <p:cNvPr id="5" name="Obraz 4" descr="438293749_975394720641273_878738507198763188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428736"/>
            <a:ext cx="3571900" cy="4762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42719743_1131124758108509_7893498769221158396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642918"/>
            <a:ext cx="4059238" cy="3056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445377137_479598824441977_879444679557023278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2928934"/>
            <a:ext cx="4572032" cy="3442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36404462_1157297195396291_5856787582020465320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500174"/>
            <a:ext cx="3442447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Technik weterynarii</a:t>
            </a:r>
            <a:endParaRPr lang="pl-PL" dirty="0"/>
          </a:p>
        </p:txBody>
      </p:sp>
      <p:pic>
        <p:nvPicPr>
          <p:cNvPr id="5" name="Obraz 4" descr="436411467_3436013236688597_8899173236562772321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285860"/>
            <a:ext cx="3657608" cy="485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36498151_1250762689123005_480901399172988847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4357718" cy="3281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440994812_460591889972279_6541863624347320347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642918"/>
            <a:ext cx="3765185" cy="5000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442571026_7753907601368942_8354181088527109485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3571876"/>
            <a:ext cx="4143404" cy="3119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192</TotalTime>
  <Words>123</Words>
  <Application>Microsoft Office PowerPoint</Application>
  <PresentationFormat>Pokaz na ekranie (4:3)</PresentationFormat>
  <Paragraphs>16</Paragraphs>
  <Slides>25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6" baseType="lpstr">
      <vt:lpstr>Papier</vt:lpstr>
      <vt:lpstr>Praktyki zagraniczne w  Niemczech</vt:lpstr>
      <vt:lpstr>Podróż do miejsca docelowego przebiegała bezproblemowo i przyjemnie. Czas umilały nam rozmowy i różnego rodzaju gry i zabawy.</vt:lpstr>
      <vt:lpstr>W wolnym czasie odbyły się gry sportowe a wieczorami mile spędzaliśmy czas na grach Yenga oraz innych planszowych.</vt:lpstr>
      <vt:lpstr>Slajd 4</vt:lpstr>
      <vt:lpstr>Kierunek kucharz odbywał swoje praktyki w miejscu zakwaterowania  serwując nam pyszne dania </vt:lpstr>
      <vt:lpstr>Technik hodowca koni </vt:lpstr>
      <vt:lpstr>Slajd 7</vt:lpstr>
      <vt:lpstr>Technik weterynarii</vt:lpstr>
      <vt:lpstr>Slajd 9</vt:lpstr>
      <vt:lpstr>Slajd 10</vt:lpstr>
      <vt:lpstr>Slajd 11</vt:lpstr>
      <vt:lpstr>Slajd 12</vt:lpstr>
      <vt:lpstr>Zwiedzanie Drezna 9 marca</vt:lpstr>
      <vt:lpstr>Slajd 14</vt:lpstr>
      <vt:lpstr>Slajd 15</vt:lpstr>
      <vt:lpstr>Zoo 3 marca</vt:lpstr>
      <vt:lpstr>Slajd 17</vt:lpstr>
      <vt:lpstr>Slajd 18</vt:lpstr>
      <vt:lpstr>Zwiedzanie Berlina 2 marca</vt:lpstr>
      <vt:lpstr>Slajd 20</vt:lpstr>
      <vt:lpstr>Zwiedzanie pomnika bitwy narodów Völkerschlachtdenkmal </vt:lpstr>
      <vt:lpstr>Zwiedzanie Lipska</vt:lpstr>
      <vt:lpstr>Slajd 23</vt:lpstr>
      <vt:lpstr>A na zakończenie praktyk miły upominek od pracodawcy z miejsca naszego pobytu oraz wręczenie certyfikatów stażowych.</vt:lpstr>
      <vt:lpstr>Slajd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Praktyki zagraniczne Niemcy</dc:title>
  <dc:creator>Magda</dc:creator>
  <cp:lastModifiedBy>Magda</cp:lastModifiedBy>
  <cp:revision>28</cp:revision>
  <dcterms:created xsi:type="dcterms:W3CDTF">2024-05-20T14:03:33Z</dcterms:created>
  <dcterms:modified xsi:type="dcterms:W3CDTF">2024-05-21T18:38:31Z</dcterms:modified>
</cp:coreProperties>
</file>